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273" r:id="rId3"/>
    <p:sldId id="258" r:id="rId4"/>
    <p:sldId id="268" r:id="rId5"/>
    <p:sldId id="267" r:id="rId6"/>
    <p:sldId id="257" r:id="rId7"/>
    <p:sldId id="260" r:id="rId8"/>
    <p:sldId id="262" r:id="rId9"/>
    <p:sldId id="264" r:id="rId10"/>
    <p:sldId id="271" r:id="rId11"/>
    <p:sldId id="26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66365" autoAdjust="0"/>
  </p:normalViewPr>
  <p:slideViewPr>
    <p:cSldViewPr snapToGrid="0" snapToObjects="1">
      <p:cViewPr>
        <p:scale>
          <a:sx n="66" d="100"/>
          <a:sy n="66" d="100"/>
        </p:scale>
        <p:origin x="76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14E7A-BE4E-3840-AF11-C78ACCBB2C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EC2B05B-30E5-3C43-84C4-403BFBD4D44E}">
      <dgm:prSet phldrT="[Text]"/>
      <dgm:spPr/>
      <dgm:t>
        <a:bodyPr/>
        <a:lstStyle/>
        <a:p>
          <a:r>
            <a:rPr lang="en-US" dirty="0" err="1"/>
            <a:t>Alinhamento</a:t>
          </a:r>
          <a:r>
            <a:rPr lang="en-US" dirty="0"/>
            <a:t> de </a:t>
          </a:r>
          <a:r>
            <a:rPr lang="en-US" dirty="0" err="1"/>
            <a:t>expectativas</a:t>
          </a:r>
          <a:endParaRPr lang="en-US" dirty="0"/>
        </a:p>
      </dgm:t>
    </dgm:pt>
    <dgm:pt modelId="{494AB695-A396-9A44-9213-D8D887BDBDBE}" type="parTrans" cxnId="{F44ADCB7-1208-CE45-9AA4-46A5FD16BF9C}">
      <dgm:prSet/>
      <dgm:spPr/>
      <dgm:t>
        <a:bodyPr/>
        <a:lstStyle/>
        <a:p>
          <a:endParaRPr lang="en-US"/>
        </a:p>
      </dgm:t>
    </dgm:pt>
    <dgm:pt modelId="{18BA3565-7974-BE47-B335-43DEA3731A6D}" type="sibTrans" cxnId="{F44ADCB7-1208-CE45-9AA4-46A5FD16BF9C}">
      <dgm:prSet/>
      <dgm:spPr/>
      <dgm:t>
        <a:bodyPr/>
        <a:lstStyle/>
        <a:p>
          <a:endParaRPr lang="en-US"/>
        </a:p>
      </dgm:t>
    </dgm:pt>
    <dgm:pt modelId="{AC6A0AD5-3978-8648-8BEE-3E24E675603D}">
      <dgm:prSet phldrT="[Text]"/>
      <dgm:spPr/>
      <dgm:t>
        <a:bodyPr/>
        <a:lstStyle/>
        <a:p>
          <a:r>
            <a:rPr lang="en-US" dirty="0" err="1"/>
            <a:t>Divisão</a:t>
          </a:r>
          <a:r>
            <a:rPr lang="en-US" dirty="0"/>
            <a:t> “micro” de </a:t>
          </a:r>
          <a:r>
            <a:rPr lang="en-US" dirty="0" err="1"/>
            <a:t>tarefas</a:t>
          </a:r>
          <a:endParaRPr lang="en-US" dirty="0"/>
        </a:p>
      </dgm:t>
    </dgm:pt>
    <dgm:pt modelId="{FFB21F02-00C5-E747-B2F5-3BE2D0849F97}" type="parTrans" cxnId="{93A18BB3-D755-5940-BB34-EA9B850E1F9B}">
      <dgm:prSet/>
      <dgm:spPr/>
      <dgm:t>
        <a:bodyPr/>
        <a:lstStyle/>
        <a:p>
          <a:endParaRPr lang="en-US"/>
        </a:p>
      </dgm:t>
    </dgm:pt>
    <dgm:pt modelId="{10E40731-A341-5D4B-B1C3-2ABA592CCF57}" type="sibTrans" cxnId="{93A18BB3-D755-5940-BB34-EA9B850E1F9B}">
      <dgm:prSet/>
      <dgm:spPr/>
      <dgm:t>
        <a:bodyPr/>
        <a:lstStyle/>
        <a:p>
          <a:endParaRPr lang="en-US"/>
        </a:p>
      </dgm:t>
    </dgm:pt>
    <dgm:pt modelId="{0B8944DB-9196-2D4F-B519-279559509E58}">
      <dgm:prSet phldrT="[Text]"/>
      <dgm:spPr/>
      <dgm:t>
        <a:bodyPr/>
        <a:lstStyle/>
        <a:p>
          <a:r>
            <a:rPr lang="en-US" dirty="0" err="1"/>
            <a:t>Execução</a:t>
          </a:r>
          <a:r>
            <a:rPr lang="en-US" dirty="0"/>
            <a:t> das </a:t>
          </a:r>
          <a:r>
            <a:rPr lang="en-US" dirty="0" err="1"/>
            <a:t>tarefas</a:t>
          </a:r>
          <a:endParaRPr lang="en-US" dirty="0"/>
        </a:p>
        <a:p>
          <a:r>
            <a:rPr lang="en-US" dirty="0"/>
            <a:t>“</a:t>
          </a:r>
          <a:r>
            <a:rPr lang="en-US" dirty="0" err="1"/>
            <a:t>codificação</a:t>
          </a:r>
          <a:r>
            <a:rPr lang="en-US" dirty="0"/>
            <a:t>”</a:t>
          </a:r>
        </a:p>
      </dgm:t>
    </dgm:pt>
    <dgm:pt modelId="{86CA5F76-DD17-3340-A7DC-F338995C3425}" type="parTrans" cxnId="{BE992773-DC7E-D448-B63C-AC69F8A2159E}">
      <dgm:prSet/>
      <dgm:spPr/>
      <dgm:t>
        <a:bodyPr/>
        <a:lstStyle/>
        <a:p>
          <a:endParaRPr lang="en-US"/>
        </a:p>
      </dgm:t>
    </dgm:pt>
    <dgm:pt modelId="{096AFF6D-F6A0-C44F-8F39-D16ED52590F1}" type="sibTrans" cxnId="{BE992773-DC7E-D448-B63C-AC69F8A2159E}">
      <dgm:prSet/>
      <dgm:spPr/>
      <dgm:t>
        <a:bodyPr/>
        <a:lstStyle/>
        <a:p>
          <a:endParaRPr lang="en-US"/>
        </a:p>
      </dgm:t>
    </dgm:pt>
    <dgm:pt modelId="{D675AB00-1835-A040-9F00-E33BFA2D1ACF}">
      <dgm:prSet phldrT="[Text]"/>
      <dgm:spPr/>
      <dgm:t>
        <a:bodyPr/>
        <a:lstStyle/>
        <a:p>
          <a:r>
            <a:rPr lang="en-US" dirty="0" err="1"/>
            <a:t>Definição</a:t>
          </a:r>
          <a:r>
            <a:rPr lang="en-US" dirty="0"/>
            <a:t> do </a:t>
          </a:r>
          <a:r>
            <a:rPr lang="en-US" dirty="0" err="1"/>
            <a:t>escopo</a:t>
          </a:r>
          <a:r>
            <a:rPr lang="en-US" dirty="0"/>
            <a:t> (MVP)</a:t>
          </a:r>
        </a:p>
      </dgm:t>
    </dgm:pt>
    <dgm:pt modelId="{849B4441-B71E-3A49-B13F-F4494842B817}" type="parTrans" cxnId="{AC9368C2-BA06-F54F-AD5D-7E0A6BF03937}">
      <dgm:prSet/>
      <dgm:spPr/>
      <dgm:t>
        <a:bodyPr/>
        <a:lstStyle/>
        <a:p>
          <a:endParaRPr lang="en-US"/>
        </a:p>
      </dgm:t>
    </dgm:pt>
    <dgm:pt modelId="{B240BFE3-C888-2A40-AF36-0A69C470C4B1}" type="sibTrans" cxnId="{AC9368C2-BA06-F54F-AD5D-7E0A6BF03937}">
      <dgm:prSet/>
      <dgm:spPr/>
      <dgm:t>
        <a:bodyPr/>
        <a:lstStyle/>
        <a:p>
          <a:endParaRPr lang="en-US"/>
        </a:p>
      </dgm:t>
    </dgm:pt>
    <dgm:pt modelId="{F664D30D-77C1-3C4A-BC4D-68274F3691F5}">
      <dgm:prSet phldrT="[Text]"/>
      <dgm:spPr/>
      <dgm:t>
        <a:bodyPr/>
        <a:lstStyle/>
        <a:p>
          <a:r>
            <a:rPr lang="en-US" dirty="0" err="1"/>
            <a:t>Divisão</a:t>
          </a:r>
          <a:r>
            <a:rPr lang="en-US" dirty="0"/>
            <a:t> “macro”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contextos</a:t>
          </a:r>
          <a:endParaRPr lang="en-US" dirty="0"/>
        </a:p>
      </dgm:t>
    </dgm:pt>
    <dgm:pt modelId="{9EE2CB6C-7ACE-4B41-B273-07610C81EFBA}" type="parTrans" cxnId="{0D31DA6D-5B3D-3F43-B414-D2D430AA510E}">
      <dgm:prSet/>
      <dgm:spPr/>
      <dgm:t>
        <a:bodyPr/>
        <a:lstStyle/>
        <a:p>
          <a:endParaRPr lang="en-US"/>
        </a:p>
      </dgm:t>
    </dgm:pt>
    <dgm:pt modelId="{438CD73F-0718-5D46-9C94-34DF4EF4D8E1}" type="sibTrans" cxnId="{0D31DA6D-5B3D-3F43-B414-D2D430AA510E}">
      <dgm:prSet/>
      <dgm:spPr/>
      <dgm:t>
        <a:bodyPr/>
        <a:lstStyle/>
        <a:p>
          <a:endParaRPr lang="en-US"/>
        </a:p>
      </dgm:t>
    </dgm:pt>
    <dgm:pt modelId="{6688FD29-0A33-4743-9BC4-11C55FA4B006}">
      <dgm:prSet phldrT="[Text]"/>
      <dgm:spPr/>
      <dgm:t>
        <a:bodyPr/>
        <a:lstStyle/>
        <a:p>
          <a:r>
            <a:rPr lang="en-US" dirty="0" err="1"/>
            <a:t>Integração</a:t>
          </a:r>
          <a:r>
            <a:rPr lang="en-US" dirty="0"/>
            <a:t> dos </a:t>
          </a:r>
          <a:r>
            <a:rPr lang="en-US" dirty="0" err="1"/>
            <a:t>protótipos</a:t>
          </a:r>
          <a:endParaRPr lang="en-US" dirty="0"/>
        </a:p>
      </dgm:t>
    </dgm:pt>
    <dgm:pt modelId="{08D93364-7A77-014F-B0E5-7926D0146B5F}" type="parTrans" cxnId="{7E3EB63C-5463-3746-82EC-D8C0885B3A60}">
      <dgm:prSet/>
      <dgm:spPr/>
      <dgm:t>
        <a:bodyPr/>
        <a:lstStyle/>
        <a:p>
          <a:endParaRPr lang="en-US"/>
        </a:p>
      </dgm:t>
    </dgm:pt>
    <dgm:pt modelId="{26A6CD40-946E-1C40-9CAE-C605A94B25C0}" type="sibTrans" cxnId="{7E3EB63C-5463-3746-82EC-D8C0885B3A60}">
      <dgm:prSet/>
      <dgm:spPr/>
      <dgm:t>
        <a:bodyPr/>
        <a:lstStyle/>
        <a:p>
          <a:endParaRPr lang="en-US"/>
        </a:p>
      </dgm:t>
    </dgm:pt>
    <dgm:pt modelId="{0DA87F00-1B15-864F-B482-93E7F1D7BA71}" type="pres">
      <dgm:prSet presAssocID="{83414E7A-BE4E-3840-AF11-C78ACCBB2C3A}" presName="CompostProcess" presStyleCnt="0">
        <dgm:presLayoutVars>
          <dgm:dir/>
          <dgm:resizeHandles val="exact"/>
        </dgm:presLayoutVars>
      </dgm:prSet>
      <dgm:spPr/>
    </dgm:pt>
    <dgm:pt modelId="{5D44C430-D08C-7645-B889-CD5E316E9C57}" type="pres">
      <dgm:prSet presAssocID="{83414E7A-BE4E-3840-AF11-C78ACCBB2C3A}" presName="arrow" presStyleLbl="bgShp" presStyleIdx="0" presStyleCnt="1" custScaleX="116737"/>
      <dgm:spPr/>
    </dgm:pt>
    <dgm:pt modelId="{0F502EC1-15FF-B045-83C0-08BCF0C06122}" type="pres">
      <dgm:prSet presAssocID="{83414E7A-BE4E-3840-AF11-C78ACCBB2C3A}" presName="linearProcess" presStyleCnt="0"/>
      <dgm:spPr/>
    </dgm:pt>
    <dgm:pt modelId="{F74709B1-4F0A-304B-8E1E-605D874B50EF}" type="pres">
      <dgm:prSet presAssocID="{DEC2B05B-30E5-3C43-84C4-403BFBD4D44E}" presName="textNode" presStyleLbl="node1" presStyleIdx="0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4A5C2472-5E95-8445-B11F-4CB8B21F8299}" type="pres">
      <dgm:prSet presAssocID="{18BA3565-7974-BE47-B335-43DEA3731A6D}" presName="sibTrans" presStyleCnt="0"/>
      <dgm:spPr/>
    </dgm:pt>
    <dgm:pt modelId="{37AE280D-9D8A-AA49-AEBB-8085F40E3F8D}" type="pres">
      <dgm:prSet presAssocID="{D675AB00-1835-A040-9F00-E33BFA2D1ACF}" presName="textNode" presStyleLbl="node1" presStyleIdx="1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21ACCA49-9237-174D-9D56-20E283CD11DF}" type="pres">
      <dgm:prSet presAssocID="{B240BFE3-C888-2A40-AF36-0A69C470C4B1}" presName="sibTrans" presStyleCnt="0"/>
      <dgm:spPr/>
    </dgm:pt>
    <dgm:pt modelId="{6E7220A2-5D46-2041-B9EA-F072BD5DD2A8}" type="pres">
      <dgm:prSet presAssocID="{F664D30D-77C1-3C4A-BC4D-68274F3691F5}" presName="textNode" presStyleLbl="node1" presStyleIdx="2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E7CC9581-DC55-9F46-979C-195310052548}" type="pres">
      <dgm:prSet presAssocID="{438CD73F-0718-5D46-9C94-34DF4EF4D8E1}" presName="sibTrans" presStyleCnt="0"/>
      <dgm:spPr/>
    </dgm:pt>
    <dgm:pt modelId="{DD44E9D0-DE24-4D4B-8036-52620DECE0FF}" type="pres">
      <dgm:prSet presAssocID="{6688FD29-0A33-4743-9BC4-11C55FA4B006}" presName="textNode" presStyleLbl="node1" presStyleIdx="3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11EDC5A-E624-7249-9C0F-9C8251D7079C}" type="pres">
      <dgm:prSet presAssocID="{26A6CD40-946E-1C40-9CAE-C605A94B25C0}" presName="sibTrans" presStyleCnt="0"/>
      <dgm:spPr/>
    </dgm:pt>
    <dgm:pt modelId="{AD4B5531-FFD5-5E4E-8607-DC35CA9650F1}" type="pres">
      <dgm:prSet presAssocID="{AC6A0AD5-3978-8648-8BEE-3E24E675603D}" presName="textNode" presStyleLbl="node1" presStyleIdx="4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FBE11FA-467C-4C44-992A-91A792C89551}" type="pres">
      <dgm:prSet presAssocID="{10E40731-A341-5D4B-B1C3-2ABA592CCF57}" presName="sibTrans" presStyleCnt="0"/>
      <dgm:spPr/>
    </dgm:pt>
    <dgm:pt modelId="{0580840A-3FF4-FF44-9E89-301009E65CC1}" type="pres">
      <dgm:prSet presAssocID="{0B8944DB-9196-2D4F-B519-279559509E58}" presName="textNode" presStyleLbl="node1" presStyleIdx="5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</dgm:ptLst>
  <dgm:cxnLst>
    <dgm:cxn modelId="{7E3EB63C-5463-3746-82EC-D8C0885B3A60}" srcId="{83414E7A-BE4E-3840-AF11-C78ACCBB2C3A}" destId="{6688FD29-0A33-4743-9BC4-11C55FA4B006}" srcOrd="3" destOrd="0" parTransId="{08D93364-7A77-014F-B0E5-7926D0146B5F}" sibTransId="{26A6CD40-946E-1C40-9CAE-C605A94B25C0}"/>
    <dgm:cxn modelId="{17DE8D45-369E-1447-BD1C-5E4313D1ED57}" type="presOf" srcId="{6688FD29-0A33-4743-9BC4-11C55FA4B006}" destId="{DD44E9D0-DE24-4D4B-8036-52620DECE0FF}" srcOrd="0" destOrd="0" presId="urn:microsoft.com/office/officeart/2005/8/layout/hProcess9"/>
    <dgm:cxn modelId="{FF91DC47-97B3-4E43-97D9-75EDF32E0965}" type="presOf" srcId="{F664D30D-77C1-3C4A-BC4D-68274F3691F5}" destId="{6E7220A2-5D46-2041-B9EA-F072BD5DD2A8}" srcOrd="0" destOrd="0" presId="urn:microsoft.com/office/officeart/2005/8/layout/hProcess9"/>
    <dgm:cxn modelId="{0D31DA6D-5B3D-3F43-B414-D2D430AA510E}" srcId="{83414E7A-BE4E-3840-AF11-C78ACCBB2C3A}" destId="{F664D30D-77C1-3C4A-BC4D-68274F3691F5}" srcOrd="2" destOrd="0" parTransId="{9EE2CB6C-7ACE-4B41-B273-07610C81EFBA}" sibTransId="{438CD73F-0718-5D46-9C94-34DF4EF4D8E1}"/>
    <dgm:cxn modelId="{70B62F51-EE6F-7C45-9897-C4D0102568C3}" type="presOf" srcId="{DEC2B05B-30E5-3C43-84C4-403BFBD4D44E}" destId="{F74709B1-4F0A-304B-8E1E-605D874B50EF}" srcOrd="0" destOrd="0" presId="urn:microsoft.com/office/officeart/2005/8/layout/hProcess9"/>
    <dgm:cxn modelId="{BE992773-DC7E-D448-B63C-AC69F8A2159E}" srcId="{83414E7A-BE4E-3840-AF11-C78ACCBB2C3A}" destId="{0B8944DB-9196-2D4F-B519-279559509E58}" srcOrd="5" destOrd="0" parTransId="{86CA5F76-DD17-3340-A7DC-F338995C3425}" sibTransId="{096AFF6D-F6A0-C44F-8F39-D16ED52590F1}"/>
    <dgm:cxn modelId="{130E7E81-A3D0-CE4B-B2C9-3F2856CB4655}" type="presOf" srcId="{83414E7A-BE4E-3840-AF11-C78ACCBB2C3A}" destId="{0DA87F00-1B15-864F-B482-93E7F1D7BA71}" srcOrd="0" destOrd="0" presId="urn:microsoft.com/office/officeart/2005/8/layout/hProcess9"/>
    <dgm:cxn modelId="{F162E288-AE97-6E41-B9A1-C71B26E6D023}" type="presOf" srcId="{0B8944DB-9196-2D4F-B519-279559509E58}" destId="{0580840A-3FF4-FF44-9E89-301009E65CC1}" srcOrd="0" destOrd="0" presId="urn:microsoft.com/office/officeart/2005/8/layout/hProcess9"/>
    <dgm:cxn modelId="{93A18BB3-D755-5940-BB34-EA9B850E1F9B}" srcId="{83414E7A-BE4E-3840-AF11-C78ACCBB2C3A}" destId="{AC6A0AD5-3978-8648-8BEE-3E24E675603D}" srcOrd="4" destOrd="0" parTransId="{FFB21F02-00C5-E747-B2F5-3BE2D0849F97}" sibTransId="{10E40731-A341-5D4B-B1C3-2ABA592CCF57}"/>
    <dgm:cxn modelId="{F44ADCB7-1208-CE45-9AA4-46A5FD16BF9C}" srcId="{83414E7A-BE4E-3840-AF11-C78ACCBB2C3A}" destId="{DEC2B05B-30E5-3C43-84C4-403BFBD4D44E}" srcOrd="0" destOrd="0" parTransId="{494AB695-A396-9A44-9213-D8D887BDBDBE}" sibTransId="{18BA3565-7974-BE47-B335-43DEA3731A6D}"/>
    <dgm:cxn modelId="{AC9368C2-BA06-F54F-AD5D-7E0A6BF03937}" srcId="{83414E7A-BE4E-3840-AF11-C78ACCBB2C3A}" destId="{D675AB00-1835-A040-9F00-E33BFA2D1ACF}" srcOrd="1" destOrd="0" parTransId="{849B4441-B71E-3A49-B13F-F4494842B817}" sibTransId="{B240BFE3-C888-2A40-AF36-0A69C470C4B1}"/>
    <dgm:cxn modelId="{DA110CE1-F241-C840-8C1F-771AD571676C}" type="presOf" srcId="{D675AB00-1835-A040-9F00-E33BFA2D1ACF}" destId="{37AE280D-9D8A-AA49-AEBB-8085F40E3F8D}" srcOrd="0" destOrd="0" presId="urn:microsoft.com/office/officeart/2005/8/layout/hProcess9"/>
    <dgm:cxn modelId="{22C78BF4-B6AE-4143-9FFD-5CBD26F2F5CC}" type="presOf" srcId="{AC6A0AD5-3978-8648-8BEE-3E24E675603D}" destId="{AD4B5531-FFD5-5E4E-8607-DC35CA9650F1}" srcOrd="0" destOrd="0" presId="urn:microsoft.com/office/officeart/2005/8/layout/hProcess9"/>
    <dgm:cxn modelId="{E8C54C72-19FC-ED49-84FA-FA02B3355C0C}" type="presParOf" srcId="{0DA87F00-1B15-864F-B482-93E7F1D7BA71}" destId="{5D44C430-D08C-7645-B889-CD5E316E9C57}" srcOrd="0" destOrd="0" presId="urn:microsoft.com/office/officeart/2005/8/layout/hProcess9"/>
    <dgm:cxn modelId="{DD8E882E-2B26-E84E-9227-A42AC0419256}" type="presParOf" srcId="{0DA87F00-1B15-864F-B482-93E7F1D7BA71}" destId="{0F502EC1-15FF-B045-83C0-08BCF0C06122}" srcOrd="1" destOrd="0" presId="urn:microsoft.com/office/officeart/2005/8/layout/hProcess9"/>
    <dgm:cxn modelId="{A1CBD934-08A1-E346-BC6E-6107A0571D0C}" type="presParOf" srcId="{0F502EC1-15FF-B045-83C0-08BCF0C06122}" destId="{F74709B1-4F0A-304B-8E1E-605D874B50EF}" srcOrd="0" destOrd="0" presId="urn:microsoft.com/office/officeart/2005/8/layout/hProcess9"/>
    <dgm:cxn modelId="{0C0F0D0C-29FF-5349-824C-A161FF432666}" type="presParOf" srcId="{0F502EC1-15FF-B045-83C0-08BCF0C06122}" destId="{4A5C2472-5E95-8445-B11F-4CB8B21F8299}" srcOrd="1" destOrd="0" presId="urn:microsoft.com/office/officeart/2005/8/layout/hProcess9"/>
    <dgm:cxn modelId="{0F371194-FD01-BC41-B874-13543D753C7D}" type="presParOf" srcId="{0F502EC1-15FF-B045-83C0-08BCF0C06122}" destId="{37AE280D-9D8A-AA49-AEBB-8085F40E3F8D}" srcOrd="2" destOrd="0" presId="urn:microsoft.com/office/officeart/2005/8/layout/hProcess9"/>
    <dgm:cxn modelId="{20078C62-AC61-0F46-ADBB-47D7113A3664}" type="presParOf" srcId="{0F502EC1-15FF-B045-83C0-08BCF0C06122}" destId="{21ACCA49-9237-174D-9D56-20E283CD11DF}" srcOrd="3" destOrd="0" presId="urn:microsoft.com/office/officeart/2005/8/layout/hProcess9"/>
    <dgm:cxn modelId="{456FEF35-5A46-7C45-B82D-0254C23BA7E1}" type="presParOf" srcId="{0F502EC1-15FF-B045-83C0-08BCF0C06122}" destId="{6E7220A2-5D46-2041-B9EA-F072BD5DD2A8}" srcOrd="4" destOrd="0" presId="urn:microsoft.com/office/officeart/2005/8/layout/hProcess9"/>
    <dgm:cxn modelId="{3BD5AFAF-18E5-8A41-B170-B69F36A215FA}" type="presParOf" srcId="{0F502EC1-15FF-B045-83C0-08BCF0C06122}" destId="{E7CC9581-DC55-9F46-979C-195310052548}" srcOrd="5" destOrd="0" presId="urn:microsoft.com/office/officeart/2005/8/layout/hProcess9"/>
    <dgm:cxn modelId="{95D47A2C-BC3F-CA4E-ABD7-C63984A7BA7A}" type="presParOf" srcId="{0F502EC1-15FF-B045-83C0-08BCF0C06122}" destId="{DD44E9D0-DE24-4D4B-8036-52620DECE0FF}" srcOrd="6" destOrd="0" presId="urn:microsoft.com/office/officeart/2005/8/layout/hProcess9"/>
    <dgm:cxn modelId="{8F852449-1C59-734B-9B59-C1A70B0E5C90}" type="presParOf" srcId="{0F502EC1-15FF-B045-83C0-08BCF0C06122}" destId="{A11EDC5A-E624-7249-9C0F-9C8251D7079C}" srcOrd="7" destOrd="0" presId="urn:microsoft.com/office/officeart/2005/8/layout/hProcess9"/>
    <dgm:cxn modelId="{FA1FA541-9D10-4544-A56F-AFE828241E95}" type="presParOf" srcId="{0F502EC1-15FF-B045-83C0-08BCF0C06122}" destId="{AD4B5531-FFD5-5E4E-8607-DC35CA9650F1}" srcOrd="8" destOrd="0" presId="urn:microsoft.com/office/officeart/2005/8/layout/hProcess9"/>
    <dgm:cxn modelId="{7EEFCA87-0711-3946-922F-B456A331B168}" type="presParOf" srcId="{0F502EC1-15FF-B045-83C0-08BCF0C06122}" destId="{AFBE11FA-467C-4C44-992A-91A792C89551}" srcOrd="9" destOrd="0" presId="urn:microsoft.com/office/officeart/2005/8/layout/hProcess9"/>
    <dgm:cxn modelId="{E459F8EA-A151-3D46-9144-45FF511A60E9}" type="presParOf" srcId="{0F502EC1-15FF-B045-83C0-08BCF0C06122}" destId="{0580840A-3FF4-FF44-9E89-301009E65C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C0E65-51EA-B448-9DED-607D8C5F54B8}" type="doc">
      <dgm:prSet loTypeId="urn:microsoft.com/office/officeart/2005/8/layout/vList3" loCatId="cycle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0F99CC0-0FC4-214A-8B67-DA4CBF61C385}">
      <dgm:prSet phldrT="[Text]"/>
      <dgm:spPr/>
      <dgm:t>
        <a:bodyPr/>
        <a:lstStyle/>
        <a:p>
          <a:r>
            <a:rPr lang="en-US" dirty="0"/>
            <a:t>Geral</a:t>
          </a:r>
        </a:p>
      </dgm:t>
    </dgm:pt>
    <dgm:pt modelId="{6B96AA35-7A52-6943-BF37-500ADF685BF9}" type="parTrans" cxnId="{CC7DEE34-D9F3-2E46-9787-9B4D31A71473}">
      <dgm:prSet/>
      <dgm:spPr/>
      <dgm:t>
        <a:bodyPr/>
        <a:lstStyle/>
        <a:p>
          <a:endParaRPr lang="en-US"/>
        </a:p>
      </dgm:t>
    </dgm:pt>
    <dgm:pt modelId="{21C4C7A1-CC2A-2640-98AF-1C46B838E101}" type="sibTrans" cxnId="{CC7DEE34-D9F3-2E46-9787-9B4D31A71473}">
      <dgm:prSet/>
      <dgm:spPr/>
      <dgm:t>
        <a:bodyPr/>
        <a:lstStyle/>
        <a:p>
          <a:endParaRPr lang="en-US"/>
        </a:p>
      </dgm:t>
    </dgm:pt>
    <dgm:pt modelId="{72FAA781-5038-E144-8915-EF50B649F7DD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EE0AF551-8EC6-5943-B4B1-FA8412F50C18}" type="parTrans" cxnId="{657BEF35-694F-DC44-AD0C-B7224665C65F}">
      <dgm:prSet/>
      <dgm:spPr/>
      <dgm:t>
        <a:bodyPr/>
        <a:lstStyle/>
        <a:p>
          <a:endParaRPr lang="en-US"/>
        </a:p>
      </dgm:t>
    </dgm:pt>
    <dgm:pt modelId="{26746FA8-8707-5E41-A505-27D965B53E84}" type="sibTrans" cxnId="{657BEF35-694F-DC44-AD0C-B7224665C65F}">
      <dgm:prSet/>
      <dgm:spPr/>
      <dgm:t>
        <a:bodyPr/>
        <a:lstStyle/>
        <a:p>
          <a:endParaRPr lang="en-US"/>
        </a:p>
      </dgm:t>
    </dgm:pt>
    <dgm:pt modelId="{7EAEF2D0-D8AD-D647-89D7-C5CA13D94681}">
      <dgm:prSet phldrT="[Text]"/>
      <dgm:spPr/>
      <dgm:t>
        <a:bodyPr/>
        <a:lstStyle/>
        <a:p>
          <a:r>
            <a:rPr lang="en-US" dirty="0"/>
            <a:t>Testes</a:t>
          </a:r>
        </a:p>
      </dgm:t>
    </dgm:pt>
    <dgm:pt modelId="{BEA5A73F-1BEF-B043-853F-8D6E1B455668}" type="parTrans" cxnId="{2993A513-0B3F-024C-B36D-0ED55E4A807B}">
      <dgm:prSet/>
      <dgm:spPr/>
      <dgm:t>
        <a:bodyPr/>
        <a:lstStyle/>
        <a:p>
          <a:endParaRPr lang="en-US"/>
        </a:p>
      </dgm:t>
    </dgm:pt>
    <dgm:pt modelId="{46CC1748-A982-E647-936E-21E8693B3926}" type="sibTrans" cxnId="{2993A513-0B3F-024C-B36D-0ED55E4A807B}">
      <dgm:prSet/>
      <dgm:spPr/>
      <dgm:t>
        <a:bodyPr/>
        <a:lstStyle/>
        <a:p>
          <a:endParaRPr lang="en-US"/>
        </a:p>
      </dgm:t>
    </dgm:pt>
    <dgm:pt modelId="{6C5F6981-11DE-A84A-A00C-48D4D0D4EC4E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9F8FE1D5-55DA-CD47-B48A-E74AC1CC55CC}" type="parTrans" cxnId="{0131C5C6-423C-0144-B119-FBB77A81C917}">
      <dgm:prSet/>
      <dgm:spPr/>
      <dgm:t>
        <a:bodyPr/>
        <a:lstStyle/>
        <a:p>
          <a:endParaRPr lang="en-US"/>
        </a:p>
      </dgm:t>
    </dgm:pt>
    <dgm:pt modelId="{AEC9D750-77E1-824D-8393-3434E3D63877}" type="sibTrans" cxnId="{0131C5C6-423C-0144-B119-FBB77A81C917}">
      <dgm:prSet/>
      <dgm:spPr/>
      <dgm:t>
        <a:bodyPr/>
        <a:lstStyle/>
        <a:p>
          <a:endParaRPr lang="en-US"/>
        </a:p>
      </dgm:t>
    </dgm:pt>
    <dgm:pt modelId="{5B61146B-8DBE-C742-80C3-FEEF19D80AD4}" type="pres">
      <dgm:prSet presAssocID="{218C0E65-51EA-B448-9DED-607D8C5F54B8}" presName="linearFlow" presStyleCnt="0">
        <dgm:presLayoutVars>
          <dgm:dir/>
          <dgm:resizeHandles val="exact"/>
        </dgm:presLayoutVars>
      </dgm:prSet>
      <dgm:spPr/>
    </dgm:pt>
    <dgm:pt modelId="{96B85645-9666-EE4C-9C96-88C33B009472}" type="pres">
      <dgm:prSet presAssocID="{80F99CC0-0FC4-214A-8B67-DA4CBF61C385}" presName="composite" presStyleCnt="0"/>
      <dgm:spPr/>
    </dgm:pt>
    <dgm:pt modelId="{CB2923C1-2DDE-D243-BBC6-D173BFB6DA0F}" type="pres">
      <dgm:prSet presAssocID="{80F99CC0-0FC4-214A-8B67-DA4CBF61C38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005914-FC97-7D42-A1F5-E84BE21D61F3}" type="pres">
      <dgm:prSet presAssocID="{80F99CC0-0FC4-214A-8B67-DA4CBF61C385}" presName="txShp" presStyleLbl="node1" presStyleIdx="0" presStyleCnt="4">
        <dgm:presLayoutVars>
          <dgm:bulletEnabled val="1"/>
        </dgm:presLayoutVars>
      </dgm:prSet>
      <dgm:spPr/>
    </dgm:pt>
    <dgm:pt modelId="{5207A8C4-67BA-654D-BEC8-55D7B0E3EB98}" type="pres">
      <dgm:prSet presAssocID="{21C4C7A1-CC2A-2640-98AF-1C46B838E101}" presName="spacing" presStyleCnt="0"/>
      <dgm:spPr/>
    </dgm:pt>
    <dgm:pt modelId="{D4BB5C94-3801-8347-B9A7-ED8E57294623}" type="pres">
      <dgm:prSet presAssocID="{6C5F6981-11DE-A84A-A00C-48D4D0D4EC4E}" presName="composite" presStyleCnt="0"/>
      <dgm:spPr/>
    </dgm:pt>
    <dgm:pt modelId="{9ADDEF8F-961F-3644-B3C5-79A62E19E5CC}" type="pres">
      <dgm:prSet presAssocID="{6C5F6981-11DE-A84A-A00C-48D4D0D4EC4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605DDE-0759-A545-9611-6EC9084BC94A}" type="pres">
      <dgm:prSet presAssocID="{6C5F6981-11DE-A84A-A00C-48D4D0D4EC4E}" presName="txShp" presStyleLbl="node1" presStyleIdx="1" presStyleCnt="4">
        <dgm:presLayoutVars>
          <dgm:bulletEnabled val="1"/>
        </dgm:presLayoutVars>
      </dgm:prSet>
      <dgm:spPr/>
    </dgm:pt>
    <dgm:pt modelId="{0CA3F890-2B07-364F-A976-9C28AFE2FC1E}" type="pres">
      <dgm:prSet presAssocID="{AEC9D750-77E1-824D-8393-3434E3D63877}" presName="spacing" presStyleCnt="0"/>
      <dgm:spPr/>
    </dgm:pt>
    <dgm:pt modelId="{E7DB707F-A056-7E4C-AF23-0E9BC3D6D244}" type="pres">
      <dgm:prSet presAssocID="{72FAA781-5038-E144-8915-EF50B649F7DD}" presName="composite" presStyleCnt="0"/>
      <dgm:spPr/>
    </dgm:pt>
    <dgm:pt modelId="{67938177-ED6B-6546-BF06-25EA1B5F3C51}" type="pres">
      <dgm:prSet presAssocID="{72FAA781-5038-E144-8915-EF50B649F7D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70BA01-23BC-7444-89DD-221D3B6F3FD8}" type="pres">
      <dgm:prSet presAssocID="{72FAA781-5038-E144-8915-EF50B649F7DD}" presName="txShp" presStyleLbl="node1" presStyleIdx="2" presStyleCnt="4">
        <dgm:presLayoutVars>
          <dgm:bulletEnabled val="1"/>
        </dgm:presLayoutVars>
      </dgm:prSet>
      <dgm:spPr/>
    </dgm:pt>
    <dgm:pt modelId="{79878E83-A50E-8547-9BF7-484F496902BA}" type="pres">
      <dgm:prSet presAssocID="{26746FA8-8707-5E41-A505-27D965B53E84}" presName="spacing" presStyleCnt="0"/>
      <dgm:spPr/>
    </dgm:pt>
    <dgm:pt modelId="{F380D80A-5AAD-8841-8CC0-E2D9169DBDBA}" type="pres">
      <dgm:prSet presAssocID="{7EAEF2D0-D8AD-D647-89D7-C5CA13D94681}" presName="composite" presStyleCnt="0"/>
      <dgm:spPr/>
    </dgm:pt>
    <dgm:pt modelId="{8557B489-95DE-874B-BEB5-048CD7287EBD}" type="pres">
      <dgm:prSet presAssocID="{7EAEF2D0-D8AD-D647-89D7-C5CA13D94681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5222861-8795-9148-896B-DB0F8B190150}" type="pres">
      <dgm:prSet presAssocID="{7EAEF2D0-D8AD-D647-89D7-C5CA13D946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2993A513-0B3F-024C-B36D-0ED55E4A807B}" srcId="{218C0E65-51EA-B448-9DED-607D8C5F54B8}" destId="{7EAEF2D0-D8AD-D647-89D7-C5CA13D94681}" srcOrd="3" destOrd="0" parTransId="{BEA5A73F-1BEF-B043-853F-8D6E1B455668}" sibTransId="{46CC1748-A982-E647-936E-21E8693B3926}"/>
    <dgm:cxn modelId="{258E6823-8016-7E41-83C9-61330AD37C92}" type="presOf" srcId="{72FAA781-5038-E144-8915-EF50B649F7DD}" destId="{B570BA01-23BC-7444-89DD-221D3B6F3FD8}" srcOrd="0" destOrd="0" presId="urn:microsoft.com/office/officeart/2005/8/layout/vList3"/>
    <dgm:cxn modelId="{CA3B6930-2C22-C74F-832B-0629B7696737}" type="presOf" srcId="{6C5F6981-11DE-A84A-A00C-48D4D0D4EC4E}" destId="{90605DDE-0759-A545-9611-6EC9084BC94A}" srcOrd="0" destOrd="0" presId="urn:microsoft.com/office/officeart/2005/8/layout/vList3"/>
    <dgm:cxn modelId="{CC7DEE34-D9F3-2E46-9787-9B4D31A71473}" srcId="{218C0E65-51EA-B448-9DED-607D8C5F54B8}" destId="{80F99CC0-0FC4-214A-8B67-DA4CBF61C385}" srcOrd="0" destOrd="0" parTransId="{6B96AA35-7A52-6943-BF37-500ADF685BF9}" sibTransId="{21C4C7A1-CC2A-2640-98AF-1C46B838E101}"/>
    <dgm:cxn modelId="{657BEF35-694F-DC44-AD0C-B7224665C65F}" srcId="{218C0E65-51EA-B448-9DED-607D8C5F54B8}" destId="{72FAA781-5038-E144-8915-EF50B649F7DD}" srcOrd="2" destOrd="0" parTransId="{EE0AF551-8EC6-5943-B4B1-FA8412F50C18}" sibTransId="{26746FA8-8707-5E41-A505-27D965B53E84}"/>
    <dgm:cxn modelId="{08946E91-4792-4E42-B9C8-7CCD64EC7D6D}" type="presOf" srcId="{80F99CC0-0FC4-214A-8B67-DA4CBF61C385}" destId="{61005914-FC97-7D42-A1F5-E84BE21D61F3}" srcOrd="0" destOrd="0" presId="urn:microsoft.com/office/officeart/2005/8/layout/vList3"/>
    <dgm:cxn modelId="{63E7A593-4B04-E742-AD0E-938E057B3E0A}" type="presOf" srcId="{218C0E65-51EA-B448-9DED-607D8C5F54B8}" destId="{5B61146B-8DBE-C742-80C3-FEEF19D80AD4}" srcOrd="0" destOrd="0" presId="urn:microsoft.com/office/officeart/2005/8/layout/vList3"/>
    <dgm:cxn modelId="{0131C5C6-423C-0144-B119-FBB77A81C917}" srcId="{218C0E65-51EA-B448-9DED-607D8C5F54B8}" destId="{6C5F6981-11DE-A84A-A00C-48D4D0D4EC4E}" srcOrd="1" destOrd="0" parTransId="{9F8FE1D5-55DA-CD47-B48A-E74AC1CC55CC}" sibTransId="{AEC9D750-77E1-824D-8393-3434E3D63877}"/>
    <dgm:cxn modelId="{86B734D1-C7B9-6240-A14D-F3727C41A6FE}" type="presOf" srcId="{7EAEF2D0-D8AD-D647-89D7-C5CA13D94681}" destId="{95222861-8795-9148-896B-DB0F8B190150}" srcOrd="0" destOrd="0" presId="urn:microsoft.com/office/officeart/2005/8/layout/vList3"/>
    <dgm:cxn modelId="{D0E5F8FA-39D3-CB4A-929B-54E60E9C934D}" type="presParOf" srcId="{5B61146B-8DBE-C742-80C3-FEEF19D80AD4}" destId="{96B85645-9666-EE4C-9C96-88C33B009472}" srcOrd="0" destOrd="0" presId="urn:microsoft.com/office/officeart/2005/8/layout/vList3"/>
    <dgm:cxn modelId="{92C6D1EB-A1CD-EC48-8815-550392308233}" type="presParOf" srcId="{96B85645-9666-EE4C-9C96-88C33B009472}" destId="{CB2923C1-2DDE-D243-BBC6-D173BFB6DA0F}" srcOrd="0" destOrd="0" presId="urn:microsoft.com/office/officeart/2005/8/layout/vList3"/>
    <dgm:cxn modelId="{985994BE-1F3D-EC41-8DE1-F70421DD1439}" type="presParOf" srcId="{96B85645-9666-EE4C-9C96-88C33B009472}" destId="{61005914-FC97-7D42-A1F5-E84BE21D61F3}" srcOrd="1" destOrd="0" presId="urn:microsoft.com/office/officeart/2005/8/layout/vList3"/>
    <dgm:cxn modelId="{189ACE49-6668-7C4E-AF57-F4CD3616E9FD}" type="presParOf" srcId="{5B61146B-8DBE-C742-80C3-FEEF19D80AD4}" destId="{5207A8C4-67BA-654D-BEC8-55D7B0E3EB98}" srcOrd="1" destOrd="0" presId="urn:microsoft.com/office/officeart/2005/8/layout/vList3"/>
    <dgm:cxn modelId="{0A545ED9-3CDE-AA47-ACC0-3E17033D65B5}" type="presParOf" srcId="{5B61146B-8DBE-C742-80C3-FEEF19D80AD4}" destId="{D4BB5C94-3801-8347-B9A7-ED8E57294623}" srcOrd="2" destOrd="0" presId="urn:microsoft.com/office/officeart/2005/8/layout/vList3"/>
    <dgm:cxn modelId="{52974E4D-32DC-654B-B4DB-AF663FAC23CD}" type="presParOf" srcId="{D4BB5C94-3801-8347-B9A7-ED8E57294623}" destId="{9ADDEF8F-961F-3644-B3C5-79A62E19E5CC}" srcOrd="0" destOrd="0" presId="urn:microsoft.com/office/officeart/2005/8/layout/vList3"/>
    <dgm:cxn modelId="{CD1514B5-55AC-F349-A4DE-7EC6BE99B15B}" type="presParOf" srcId="{D4BB5C94-3801-8347-B9A7-ED8E57294623}" destId="{90605DDE-0759-A545-9611-6EC9084BC94A}" srcOrd="1" destOrd="0" presId="urn:microsoft.com/office/officeart/2005/8/layout/vList3"/>
    <dgm:cxn modelId="{1A322029-157F-E043-AE0F-BB0EDBCCC455}" type="presParOf" srcId="{5B61146B-8DBE-C742-80C3-FEEF19D80AD4}" destId="{0CA3F890-2B07-364F-A976-9C28AFE2FC1E}" srcOrd="3" destOrd="0" presId="urn:microsoft.com/office/officeart/2005/8/layout/vList3"/>
    <dgm:cxn modelId="{67DAC771-58B1-5D4F-B9E0-308F029EF9CA}" type="presParOf" srcId="{5B61146B-8DBE-C742-80C3-FEEF19D80AD4}" destId="{E7DB707F-A056-7E4C-AF23-0E9BC3D6D244}" srcOrd="4" destOrd="0" presId="urn:microsoft.com/office/officeart/2005/8/layout/vList3"/>
    <dgm:cxn modelId="{934EA459-C0F5-A544-8A19-44996B156B86}" type="presParOf" srcId="{E7DB707F-A056-7E4C-AF23-0E9BC3D6D244}" destId="{67938177-ED6B-6546-BF06-25EA1B5F3C51}" srcOrd="0" destOrd="0" presId="urn:microsoft.com/office/officeart/2005/8/layout/vList3"/>
    <dgm:cxn modelId="{84157681-ED48-CD48-81DB-59D7506C8481}" type="presParOf" srcId="{E7DB707F-A056-7E4C-AF23-0E9BC3D6D244}" destId="{B570BA01-23BC-7444-89DD-221D3B6F3FD8}" srcOrd="1" destOrd="0" presId="urn:microsoft.com/office/officeart/2005/8/layout/vList3"/>
    <dgm:cxn modelId="{5202B265-B5F9-3E4D-8450-7D7B299FC2AB}" type="presParOf" srcId="{5B61146B-8DBE-C742-80C3-FEEF19D80AD4}" destId="{79878E83-A50E-8547-9BF7-484F496902BA}" srcOrd="5" destOrd="0" presId="urn:microsoft.com/office/officeart/2005/8/layout/vList3"/>
    <dgm:cxn modelId="{A7711B2A-952C-434A-A9FC-BD45149D1C78}" type="presParOf" srcId="{5B61146B-8DBE-C742-80C3-FEEF19D80AD4}" destId="{F380D80A-5AAD-8841-8CC0-E2D9169DBDBA}" srcOrd="6" destOrd="0" presId="urn:microsoft.com/office/officeart/2005/8/layout/vList3"/>
    <dgm:cxn modelId="{4DE3C5EE-1FE8-274A-81E3-D79DED990C27}" type="presParOf" srcId="{F380D80A-5AAD-8841-8CC0-E2D9169DBDBA}" destId="{8557B489-95DE-874B-BEB5-048CD7287EBD}" srcOrd="0" destOrd="0" presId="urn:microsoft.com/office/officeart/2005/8/layout/vList3"/>
    <dgm:cxn modelId="{E0344E2D-690B-7041-AA19-8758A37F85C2}" type="presParOf" srcId="{F380D80A-5AAD-8841-8CC0-E2D9169DBDBA}" destId="{95222861-8795-9148-896B-DB0F8B1901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C430-D08C-7645-B889-CD5E316E9C57}">
      <dsp:nvSpPr>
        <dsp:cNvPr id="0" name=""/>
        <dsp:cNvSpPr/>
      </dsp:nvSpPr>
      <dsp:spPr>
        <a:xfrm>
          <a:off x="44015" y="0"/>
          <a:ext cx="11292045" cy="57553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09B1-4F0A-304B-8E1E-605D874B50EF}">
      <dsp:nvSpPr>
        <dsp:cNvPr id="0" name=""/>
        <dsp:cNvSpPr/>
      </dsp:nvSpPr>
      <dsp:spPr>
        <a:xfrm>
          <a:off x="722257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Alinhamento</a:t>
          </a:r>
          <a:r>
            <a:rPr lang="en-US" sz="1500" kern="1200" dirty="0"/>
            <a:t> de </a:t>
          </a:r>
          <a:r>
            <a:rPr lang="en-US" sz="1500" kern="1200" dirty="0" err="1"/>
            <a:t>expectativas</a:t>
          </a:r>
          <a:endParaRPr lang="en-US" sz="1500" kern="1200" dirty="0"/>
        </a:p>
      </dsp:txBody>
      <dsp:txXfrm>
        <a:off x="785100" y="2164068"/>
        <a:ext cx="1161661" cy="1395717"/>
      </dsp:txXfrm>
    </dsp:sp>
    <dsp:sp modelId="{37AE280D-9D8A-AA49-AEBB-8085F40E3F8D}">
      <dsp:nvSpPr>
        <dsp:cNvPr id="0" name=""/>
        <dsp:cNvSpPr/>
      </dsp:nvSpPr>
      <dsp:spPr>
        <a:xfrm>
          <a:off x="2270491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Definição</a:t>
          </a:r>
          <a:r>
            <a:rPr lang="en-US" sz="1500" kern="1200" dirty="0"/>
            <a:t> do </a:t>
          </a:r>
          <a:r>
            <a:rPr lang="en-US" sz="1500" kern="1200" dirty="0" err="1"/>
            <a:t>escopo</a:t>
          </a:r>
          <a:r>
            <a:rPr lang="en-US" sz="1500" kern="1200" dirty="0"/>
            <a:t> (MVP)</a:t>
          </a:r>
        </a:p>
      </dsp:txBody>
      <dsp:txXfrm>
        <a:off x="2333334" y="2164068"/>
        <a:ext cx="1161661" cy="1395717"/>
      </dsp:txXfrm>
    </dsp:sp>
    <dsp:sp modelId="{6E7220A2-5D46-2041-B9EA-F072BD5DD2A8}">
      <dsp:nvSpPr>
        <dsp:cNvPr id="0" name=""/>
        <dsp:cNvSpPr/>
      </dsp:nvSpPr>
      <dsp:spPr>
        <a:xfrm>
          <a:off x="3818725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Divisão</a:t>
          </a:r>
          <a:r>
            <a:rPr lang="en-US" sz="1500" kern="1200" dirty="0"/>
            <a:t> “macro”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contextos</a:t>
          </a:r>
          <a:endParaRPr lang="en-US" sz="1500" kern="1200" dirty="0"/>
        </a:p>
      </dsp:txBody>
      <dsp:txXfrm>
        <a:off x="3881568" y="2164068"/>
        <a:ext cx="1161661" cy="1395717"/>
      </dsp:txXfrm>
    </dsp:sp>
    <dsp:sp modelId="{DD44E9D0-DE24-4D4B-8036-52620DECE0FF}">
      <dsp:nvSpPr>
        <dsp:cNvPr id="0" name=""/>
        <dsp:cNvSpPr/>
      </dsp:nvSpPr>
      <dsp:spPr>
        <a:xfrm>
          <a:off x="5366959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Integração</a:t>
          </a:r>
          <a:r>
            <a:rPr lang="en-US" sz="1500" kern="1200" dirty="0"/>
            <a:t> dos </a:t>
          </a:r>
          <a:r>
            <a:rPr lang="en-US" sz="1500" kern="1200" dirty="0" err="1"/>
            <a:t>protótipos</a:t>
          </a:r>
          <a:endParaRPr lang="en-US" sz="1500" kern="1200" dirty="0"/>
        </a:p>
      </dsp:txBody>
      <dsp:txXfrm>
        <a:off x="5429802" y="2164068"/>
        <a:ext cx="1161661" cy="1395717"/>
      </dsp:txXfrm>
    </dsp:sp>
    <dsp:sp modelId="{AD4B5531-FFD5-5E4E-8607-DC35CA9650F1}">
      <dsp:nvSpPr>
        <dsp:cNvPr id="0" name=""/>
        <dsp:cNvSpPr/>
      </dsp:nvSpPr>
      <dsp:spPr>
        <a:xfrm>
          <a:off x="6915193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Divisão</a:t>
          </a:r>
          <a:r>
            <a:rPr lang="en-US" sz="1500" kern="1200" dirty="0"/>
            <a:t> “micro” de </a:t>
          </a:r>
          <a:r>
            <a:rPr lang="en-US" sz="1500" kern="1200" dirty="0" err="1"/>
            <a:t>tarefas</a:t>
          </a:r>
          <a:endParaRPr lang="en-US" sz="1500" kern="1200" dirty="0"/>
        </a:p>
      </dsp:txBody>
      <dsp:txXfrm>
        <a:off x="6978036" y="2164068"/>
        <a:ext cx="1161661" cy="1395717"/>
      </dsp:txXfrm>
    </dsp:sp>
    <dsp:sp modelId="{0580840A-3FF4-FF44-9E89-301009E65CC1}">
      <dsp:nvSpPr>
        <dsp:cNvPr id="0" name=""/>
        <dsp:cNvSpPr/>
      </dsp:nvSpPr>
      <dsp:spPr>
        <a:xfrm>
          <a:off x="8463427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Execução</a:t>
          </a:r>
          <a:r>
            <a:rPr lang="en-US" sz="1500" kern="1200" dirty="0"/>
            <a:t> das </a:t>
          </a:r>
          <a:r>
            <a:rPr lang="en-US" sz="1500" kern="1200" dirty="0" err="1"/>
            <a:t>tarefas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“</a:t>
          </a:r>
          <a:r>
            <a:rPr lang="en-US" sz="1500" kern="1200" dirty="0" err="1"/>
            <a:t>codificação</a:t>
          </a:r>
          <a:r>
            <a:rPr lang="en-US" sz="1500" kern="1200" dirty="0"/>
            <a:t>”</a:t>
          </a:r>
        </a:p>
      </dsp:txBody>
      <dsp:txXfrm>
        <a:off x="8526270" y="2164068"/>
        <a:ext cx="1161661" cy="1395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914-FC97-7D42-A1F5-E84BE21D61F3}">
      <dsp:nvSpPr>
        <dsp:cNvPr id="0" name=""/>
        <dsp:cNvSpPr/>
      </dsp:nvSpPr>
      <dsp:spPr>
        <a:xfrm rot="10800000">
          <a:off x="641270" y="2210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Geral</a:t>
          </a:r>
        </a:p>
      </dsp:txBody>
      <dsp:txXfrm rot="10800000">
        <a:off x="819940" y="2210"/>
        <a:ext cx="1657922" cy="714681"/>
      </dsp:txXfrm>
    </dsp:sp>
    <dsp:sp modelId="{CB2923C1-2DDE-D243-BBC6-D173BFB6DA0F}">
      <dsp:nvSpPr>
        <dsp:cNvPr id="0" name=""/>
        <dsp:cNvSpPr/>
      </dsp:nvSpPr>
      <dsp:spPr>
        <a:xfrm>
          <a:off x="283929" y="2210"/>
          <a:ext cx="714681" cy="7146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05DDE-0759-A545-9611-6EC9084BC94A}">
      <dsp:nvSpPr>
        <dsp:cNvPr id="0" name=""/>
        <dsp:cNvSpPr/>
      </dsp:nvSpPr>
      <dsp:spPr>
        <a:xfrm rot="10800000">
          <a:off x="641270" y="930229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</a:t>
          </a:r>
        </a:p>
      </dsp:txBody>
      <dsp:txXfrm rot="10800000">
        <a:off x="819940" y="930229"/>
        <a:ext cx="1657922" cy="714681"/>
      </dsp:txXfrm>
    </dsp:sp>
    <dsp:sp modelId="{9ADDEF8F-961F-3644-B3C5-79A62E19E5CC}">
      <dsp:nvSpPr>
        <dsp:cNvPr id="0" name=""/>
        <dsp:cNvSpPr/>
      </dsp:nvSpPr>
      <dsp:spPr>
        <a:xfrm>
          <a:off x="283929" y="930229"/>
          <a:ext cx="714681" cy="7146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0BA01-23BC-7444-89DD-221D3B6F3FD8}">
      <dsp:nvSpPr>
        <dsp:cNvPr id="0" name=""/>
        <dsp:cNvSpPr/>
      </dsp:nvSpPr>
      <dsp:spPr>
        <a:xfrm rot="10800000">
          <a:off x="641270" y="1858248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Interface</a:t>
          </a:r>
        </a:p>
      </dsp:txBody>
      <dsp:txXfrm rot="10800000">
        <a:off x="819940" y="1858248"/>
        <a:ext cx="1657922" cy="714681"/>
      </dsp:txXfrm>
    </dsp:sp>
    <dsp:sp modelId="{67938177-ED6B-6546-BF06-25EA1B5F3C51}">
      <dsp:nvSpPr>
        <dsp:cNvPr id="0" name=""/>
        <dsp:cNvSpPr/>
      </dsp:nvSpPr>
      <dsp:spPr>
        <a:xfrm>
          <a:off x="283929" y="1858248"/>
          <a:ext cx="714681" cy="7146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22861-8795-9148-896B-DB0F8B190150}">
      <dsp:nvSpPr>
        <dsp:cNvPr id="0" name=""/>
        <dsp:cNvSpPr/>
      </dsp:nvSpPr>
      <dsp:spPr>
        <a:xfrm rot="10800000">
          <a:off x="641270" y="2786267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Testes</a:t>
          </a:r>
        </a:p>
      </dsp:txBody>
      <dsp:txXfrm rot="10800000">
        <a:off x="819940" y="2786267"/>
        <a:ext cx="1657922" cy="714681"/>
      </dsp:txXfrm>
    </dsp:sp>
    <dsp:sp modelId="{8557B489-95DE-874B-BEB5-048CD7287EBD}">
      <dsp:nvSpPr>
        <dsp:cNvPr id="0" name=""/>
        <dsp:cNvSpPr/>
      </dsp:nvSpPr>
      <dsp:spPr>
        <a:xfrm>
          <a:off x="283929" y="2786267"/>
          <a:ext cx="714681" cy="7146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F7A9B-688F-4434-85D3-530E43BFE8FD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1BF5E-C1A7-467F-A37F-807F03D384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07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 falar um pouco sobre como nosso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organizou e como definimos nosso fluxo de atividades: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primeiro momento, procuramos entender o conceito do projeto e alinhamos nossas expectativas, para assim termos um só objetivo em comum.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daí definimos qual seria o MVP, definimos a modelagem dos dados, quais tecnologias pretendíamos utilizar e o que iríamos entregar de fato.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escopo fechado, partimos para a divisão das tarefas: nessa etapa dividimos o projeto em 4 “contextos” principais: API (Back-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 fluxo de autenticação de usuário, a tela principal que seria a listagem dos eventos e por fim a tela que detalha cada evento.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integrante do grupo ficou responsável por dar o pontapé inicial em 1 desses itens.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Depois disso, já tínhamos os protótipos de cada contexto, mas ainda separados, então fizemos a integração entre eles e daí partimos para a fase que chamamos de codificação.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etapa tínhamos um esboço pronto, mas a maioria das funcionalidades de cada contexto ainda precisavam ser implementadas e as que existiam precisavam de alguma manutenção ou adaptação.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nessa fase que adotamos uma estratégia diferente onde acabamos detalhando tudo o que faltava no projeto em atividades no nosso backlog.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daí as atividades e cada integrante seguia o fluxo puxado do nosso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kanban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o Fernando irá detalhar melhor mais à frente.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1BF5E-C1A7-467F-A37F-807F03D3842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89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eu vou falar um pouco sobre as tecnologias que nós utilizamos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Bom, falando rapidamente sobre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utilizamos uma API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desenvolvida com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JavaSpringboot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 os dados persistidos em MySQL. Na parte de segurança utilizamos autenticação com JWT, fazendo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nuvem utilizando a plataforma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Heroku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também documentando todos 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o Swagger.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sobre o Front: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 utilizamos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onde organizamos todo o projeto em “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Tentamos reaproveitar ao máximo o código que geramos,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componentizando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tudo que fosse possível de forma a reaproveitar o código em diversos pontos do projeto, o que consequentemente acabou melhorando a manutenção e a produtividade.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gerenciamento de rotas utilizamos os recursos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nos ajudou a gerenciar as páginas públicas e privadas do nosso aplicativo.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Já para a validação dos campos, principalmente no gerenciamento do usuário, utilizamos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Formik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facilitou e muito o gerenciamento do estado nesses formulários. E também utilizamos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já possui vários tipos de validações e reduziu bastante a verbosidade do código.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as chamadas de API optamos por utilizar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biblioteca que nos ajudou bastante foi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react-bootstrap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além de nos proporcionar um visual bastante amigável e bonito, nos ajudou a padronizar o estilo do aplicativo. E além de tudo nos ajudou bastante no conceito de desenvolvimento mobile-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responsividade.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por fim, além dos testes manuais, conseguimos também realizar alguns testes utilizando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mesmo não estando na grade do curso, a gente sabe o quanto isso é importante e resolvemos tratar com prioridade.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o Fernando vai detalhar como foi nosso gerenciamento do projeto.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1BF5E-C1A7-467F-A37F-807F03D3842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17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27A-B7D5-EC4F-BDCB-B3C5A742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18339-E94E-4D4C-881C-4D40FF9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6EF5-DF01-1041-9CB8-CF8F50B0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8F0E-2D5E-CC48-9E70-7F9CB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CD86-7FC8-BB49-B57E-A2318182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480-8527-104E-917D-9A45EC6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9482-D82B-0048-882B-B74A0E7B1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92F01-3966-C34A-9128-048B204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CF0B-4FDB-574B-B7A1-40AB686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E22B-8FC9-E643-BD25-7E9C48F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062D7-F8D3-7D45-B22A-E9B08A338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C743-72A6-EB4F-ADBE-917F6F7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6C55-D4A1-0743-8C06-033EDA66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F0C1-4ED4-6547-B62E-7B313C3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C1A2-F8D1-634A-AC93-C0E8884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4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12E-62F0-3F47-95A0-9C23D93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5AFD-F2F8-184E-9984-A015D7E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B58-E900-3748-BC52-68EDDC3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34E5-1FA2-5848-AE8B-202AD75A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9119-FE47-AC4B-95DB-C5E85B5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2193-BB43-3D46-BE78-326108B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BB4A5-D048-B44B-ABBF-178017DA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0CA-4C82-9F47-AAAD-592738B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65FA-A3A9-EA45-9DBC-FC5CACFA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0381-3261-0744-9D6D-C73C3FF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B44-8BC0-7C4C-8384-1D13669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273-245C-E046-A0C9-42585E6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619D-1A09-714A-92DF-744F0794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53D05-E9A9-E44E-9692-CD011E45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19E23-2E3C-4B40-8C7C-75C9B3E7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0274-F53A-5345-836F-9FB8A99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043-5E7F-4F43-BE56-F7898F4C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6192-221E-184B-8150-F74E5C4F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6B1-5A11-EC40-91C1-950CBE4D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CC8-1987-104E-BAD0-F189116D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D593-205A-5A49-95E4-C5043F6B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29CCC-C7AE-4142-99EE-A0BD9427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133B7-21DB-314E-A248-28460EC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14D8A-A31B-A24E-A4E1-59DC59E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C45-C449-AD43-9EA3-9A3AC926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396F7-C756-C14F-ADEF-F77FD7F3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EF0B-46A2-1D4E-A5B1-CB3698E7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614F-E147-F448-9CFE-00DA6735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3CF60-42C6-9D42-B8ED-7F5FCD6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C1A7A-37AA-A046-B8F3-8A09053C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6BA7-5A06-8D46-959F-1D443D9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8BE5-A259-9949-AC85-49F407C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9E0-74B2-014A-8987-3A7CA6F2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447B-7A8D-864C-937A-DBC8F723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2307-1873-EC40-AFA7-9AD0AAD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46D-B61F-7646-989B-94CAFC80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DFDF6-8D10-E149-BD65-AD1A4FA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780-F8F6-8B4E-A60F-63855972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76B2A-7C5D-114E-95CD-8CBC9DF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C9645-B9E6-F741-8202-E335E23C5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9671-5995-F247-9F0F-9C74472B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6D725-1684-5141-B4E7-5F74F5A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5B51-9485-AF49-A573-B9650EE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alpha val="22000"/>
                <a:lumMod val="73000"/>
                <a:lumOff val="27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EBF8F-56B8-C64C-99A5-5A112166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60D2-82EC-C840-8CED-FAD6C4A9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FC88-A334-384B-BFA6-588EF460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C1E-161E-6747-A07A-2367B5361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F8C1-401D-004C-B469-644D8155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yq0bbg-D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15A37-ABB9-C740-9018-E0675F54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68" y="2156460"/>
            <a:ext cx="5439263" cy="254508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906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418948" y="346574"/>
            <a:ext cx="28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Desafios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DE461-9658-A841-8DD0-84F5533AB3E2}"/>
              </a:ext>
            </a:extLst>
          </p:cNvPr>
          <p:cNvSpPr txBox="1"/>
          <p:nvPr/>
        </p:nvSpPr>
        <p:spPr>
          <a:xfrm>
            <a:off x="6786381" y="346575"/>
            <a:ext cx="2223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Acertos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61405-6D03-2444-81EE-E2AE47DB3183}"/>
              </a:ext>
            </a:extLst>
          </p:cNvPr>
          <p:cNvSpPr txBox="1"/>
          <p:nvPr/>
        </p:nvSpPr>
        <p:spPr>
          <a:xfrm>
            <a:off x="730528" y="1246534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Projeto Remoto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1119-56DC-514C-8D6F-6BC74BB63BAC}"/>
              </a:ext>
            </a:extLst>
          </p:cNvPr>
          <p:cNvSpPr txBox="1"/>
          <p:nvPr/>
        </p:nvSpPr>
        <p:spPr>
          <a:xfrm>
            <a:off x="6786381" y="1246534"/>
            <a:ext cx="2739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Bootstrap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9CB59-2C2A-3440-B245-7C3B9C99131B}"/>
              </a:ext>
            </a:extLst>
          </p:cNvPr>
          <p:cNvSpPr txBox="1"/>
          <p:nvPr/>
        </p:nvSpPr>
        <p:spPr>
          <a:xfrm>
            <a:off x="730528" y="1773383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Testes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3796-CFB2-A04C-986A-77847A29E703}"/>
              </a:ext>
            </a:extLst>
          </p:cNvPr>
          <p:cNvSpPr txBox="1"/>
          <p:nvPr/>
        </p:nvSpPr>
        <p:spPr>
          <a:xfrm>
            <a:off x="6786380" y="1783359"/>
            <a:ext cx="4150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Metodologia de Trabalho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7C9FDB-A504-6F4A-BB4A-40B85F42AF29}"/>
              </a:ext>
            </a:extLst>
          </p:cNvPr>
          <p:cNvCxnSpPr/>
          <p:nvPr/>
        </p:nvCxnSpPr>
        <p:spPr>
          <a:xfrm>
            <a:off x="6083519" y="676922"/>
            <a:ext cx="0" cy="50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person, man, indoor, photo&#10;&#10;Description automatically generated">
            <a:extLst>
              <a:ext uri="{FF2B5EF4-FFF2-40B4-BE49-F238E27FC236}">
                <a16:creationId xmlns:a16="http://schemas.microsoft.com/office/drawing/2014/main" id="{08D56C9F-C459-334F-A716-0DC96B9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8" y="2758594"/>
            <a:ext cx="5349299" cy="310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9340B-7E6C-3F40-84CF-2706CEA4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2" y="2758594"/>
            <a:ext cx="5349300" cy="310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9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310201" y="263607"/>
            <a:ext cx="4300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Vamos ver como ficou?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57A217-1384-224E-888F-7D518856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27" y="852756"/>
            <a:ext cx="8121317" cy="5109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49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864604-4A32-5942-88C5-58E87BC1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96" y="2895885"/>
            <a:ext cx="4676176" cy="106622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8F3825-1B24-DA43-ACBD-9448A5E1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19" y="1699736"/>
            <a:ext cx="3683285" cy="3683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1E99C-35EF-084D-B1B6-15680AE8EA36}"/>
              </a:ext>
            </a:extLst>
          </p:cNvPr>
          <p:cNvSpPr txBox="1"/>
          <p:nvPr/>
        </p:nvSpPr>
        <p:spPr>
          <a:xfrm>
            <a:off x="4055494" y="469428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Obrigado !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8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AFC35-D5C7-3A47-BBAF-ED52C4CE95D9}"/>
              </a:ext>
            </a:extLst>
          </p:cNvPr>
          <p:cNvSpPr txBox="1"/>
          <p:nvPr/>
        </p:nvSpPr>
        <p:spPr>
          <a:xfrm>
            <a:off x="3972590" y="510613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258D8-1DF6-2941-95EC-1B071D753363}"/>
              </a:ext>
            </a:extLst>
          </p:cNvPr>
          <p:cNvSpPr txBox="1"/>
          <p:nvPr/>
        </p:nvSpPr>
        <p:spPr>
          <a:xfrm>
            <a:off x="6026013" y="133166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by Squad 2 </a:t>
            </a:r>
          </a:p>
          <a:p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picture containing clock, electronics, sky&#10;&#10;Description automatically generated">
            <a:extLst>
              <a:ext uri="{FF2B5EF4-FFF2-40B4-BE49-F238E27FC236}">
                <a16:creationId xmlns:a16="http://schemas.microsoft.com/office/drawing/2014/main" id="{E25D84A5-9385-934A-8A7D-2D6A94D9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28" y="1510203"/>
            <a:ext cx="5177790" cy="4083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06ED4-8587-A047-ADA6-EE337D7C04AB}"/>
              </a:ext>
            </a:extLst>
          </p:cNvPr>
          <p:cNvSpPr/>
          <p:nvPr/>
        </p:nvSpPr>
        <p:spPr>
          <a:xfrm>
            <a:off x="0" y="5878796"/>
            <a:ext cx="12192000" cy="56007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57900-04E9-7B40-83B3-A4002DF7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259" y="5546781"/>
            <a:ext cx="2616105" cy="1224099"/>
          </a:xfrm>
          <a:prstGeom prst="flowChartAlternate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53487-3857-D844-B655-F71F2DB6A470}"/>
              </a:ext>
            </a:extLst>
          </p:cNvPr>
          <p:cNvSpPr txBox="1"/>
          <p:nvPr/>
        </p:nvSpPr>
        <p:spPr>
          <a:xfrm>
            <a:off x="3972589" y="584558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6CCA2-9D1C-1342-AAB2-8D82A1678FF6}"/>
              </a:ext>
            </a:extLst>
          </p:cNvPr>
          <p:cNvSpPr txBox="1"/>
          <p:nvPr/>
        </p:nvSpPr>
        <p:spPr>
          <a:xfrm>
            <a:off x="5943598" y="115219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          </a:t>
            </a:r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Squad 2 </a:t>
            </a:r>
          </a:p>
          <a:p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318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Quem somos?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9A529E-BA7E-E440-B6DD-20F797E5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5" y="1298007"/>
            <a:ext cx="2159867" cy="445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7FE156C5-4423-7E4A-A02C-1547899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2" y="1299872"/>
            <a:ext cx="2214647" cy="4451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81D184-9346-C043-9446-3549E48DD91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72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588EE5-38E3-9E4C-93FE-086E87118B5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37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90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Contexto do Projeto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F2688FD-7F28-3346-8EC7-D077C931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2" y="1532455"/>
            <a:ext cx="3261373" cy="3214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3A14-5D12-F042-86E4-FE58698B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" y="2198455"/>
            <a:ext cx="7318423" cy="206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138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 useBgFill="1"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076A138-6F9F-D144-86E1-FD40CB932D03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917029" y="520197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Como funciona 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1E44478-99EC-0E4B-B4A5-EBD041DC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91" y="3514724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87D37D-C97D-4349-9B58-602F56DB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91" y="1075185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7B68C-D915-8A4A-9597-23666808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27" y="2414448"/>
            <a:ext cx="2715417" cy="202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close up of a building&#10;&#10;Description automatically generated">
            <a:extLst>
              <a:ext uri="{FF2B5EF4-FFF2-40B4-BE49-F238E27FC236}">
                <a16:creationId xmlns:a16="http://schemas.microsoft.com/office/drawing/2014/main" id="{CC059D30-CC85-2347-8A49-790CE3214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15" y="2656364"/>
            <a:ext cx="1898342" cy="189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80D7CD-9059-644C-B480-0FEEB5149E3D}"/>
              </a:ext>
            </a:extLst>
          </p:cNvPr>
          <p:cNvSpPr txBox="1"/>
          <p:nvPr/>
        </p:nvSpPr>
        <p:spPr>
          <a:xfrm>
            <a:off x="1511727" y="4534974"/>
            <a:ext cx="2715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Análise de Issues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3E35A-044C-DD43-9471-EF072494953B}"/>
              </a:ext>
            </a:extLst>
          </p:cNvPr>
          <p:cNvSpPr txBox="1"/>
          <p:nvPr/>
        </p:nvSpPr>
        <p:spPr>
          <a:xfrm>
            <a:off x="5311480" y="4473073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Filtros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CD448F8-776A-FB44-9B56-955CF03F9ED5}"/>
              </a:ext>
            </a:extLst>
          </p:cNvPr>
          <p:cNvSpPr/>
          <p:nvPr/>
        </p:nvSpPr>
        <p:spPr>
          <a:xfrm>
            <a:off x="4698124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76DD9-1072-0340-BA9F-2E5EE970C363}"/>
              </a:ext>
            </a:extLst>
          </p:cNvPr>
          <p:cNvSpPr/>
          <p:nvPr/>
        </p:nvSpPr>
        <p:spPr>
          <a:xfrm rot="20553781">
            <a:off x="8249831" y="2462880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FC18503-85FB-EB42-AE37-D2F48C409D9F}"/>
              </a:ext>
            </a:extLst>
          </p:cNvPr>
          <p:cNvSpPr/>
          <p:nvPr/>
        </p:nvSpPr>
        <p:spPr>
          <a:xfrm rot="1286423">
            <a:off x="8220963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05E32-CC51-CC42-94D4-F5AEFB4F2DE7}"/>
              </a:ext>
            </a:extLst>
          </p:cNvPr>
          <p:cNvSpPr txBox="1"/>
          <p:nvPr/>
        </p:nvSpPr>
        <p:spPr>
          <a:xfrm>
            <a:off x="8642788" y="5005829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Bugs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3B239-B300-7F49-B123-F6F648BC6E83}"/>
              </a:ext>
            </a:extLst>
          </p:cNvPr>
          <p:cNvSpPr txBox="1"/>
          <p:nvPr/>
        </p:nvSpPr>
        <p:spPr>
          <a:xfrm>
            <a:off x="8642788" y="2589188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Melhorias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E123E3-CF10-EE4F-8E4A-F05129BD6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239201"/>
              </p:ext>
            </p:extLst>
          </p:nvPr>
        </p:nvGraphicFramePr>
        <p:xfrm>
          <a:off x="393481" y="263607"/>
          <a:ext cx="11380076" cy="575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680547" y="520197"/>
            <a:ext cx="484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Fluxo das Atividades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54878" y="263607"/>
            <a:ext cx="3560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Tecnologias Utilizadas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EB63C8C-EA58-44BD-8E66-F816C266801F}"/>
              </a:ext>
            </a:extLst>
          </p:cNvPr>
          <p:cNvSpPr/>
          <p:nvPr/>
        </p:nvSpPr>
        <p:spPr>
          <a:xfrm>
            <a:off x="772722" y="1582057"/>
            <a:ext cx="10606477" cy="4325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7AD129-8417-404B-8544-A4730EB184EB}"/>
              </a:ext>
            </a:extLst>
          </p:cNvPr>
          <p:cNvSpPr/>
          <p:nvPr/>
        </p:nvSpPr>
        <p:spPr>
          <a:xfrm>
            <a:off x="1322748" y="1948503"/>
            <a:ext cx="4380933" cy="36265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361583-BE77-43F5-B0FC-4DF2D2B226A7}"/>
              </a:ext>
            </a:extLst>
          </p:cNvPr>
          <p:cNvSpPr txBox="1"/>
          <p:nvPr/>
        </p:nvSpPr>
        <p:spPr>
          <a:xfrm>
            <a:off x="2934722" y="2130395"/>
            <a:ext cx="11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BACK-END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607A393-84B4-420E-B622-D69B9A9A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87" y="2755382"/>
            <a:ext cx="790667" cy="7906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893CFA-7854-4F67-A565-D6AB6866A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1" y="4329761"/>
            <a:ext cx="790667" cy="7906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D3EA44-FDA0-431E-8973-F2BA16AC7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841" y="2771576"/>
            <a:ext cx="790668" cy="7906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BF6BB8-C3E4-4C78-9632-80BF9A60C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099" y="4323745"/>
            <a:ext cx="796683" cy="79668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DE489D-5864-4616-B341-A355275F7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294" y="3567607"/>
            <a:ext cx="790667" cy="790667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DEE4AAD-8179-4EB4-93F5-F2D32F9BB81D}"/>
              </a:ext>
            </a:extLst>
          </p:cNvPr>
          <p:cNvSpPr/>
          <p:nvPr/>
        </p:nvSpPr>
        <p:spPr>
          <a:xfrm>
            <a:off x="6356968" y="1948503"/>
            <a:ext cx="4380933" cy="36265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EA35A0A-EE1D-47AC-A78A-898598CDED07}"/>
              </a:ext>
            </a:extLst>
          </p:cNvPr>
          <p:cNvSpPr txBox="1"/>
          <p:nvPr/>
        </p:nvSpPr>
        <p:spPr>
          <a:xfrm>
            <a:off x="7896777" y="2153622"/>
            <a:ext cx="13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FRONT-END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21E0DCBC-3805-42B6-92CC-3573C320B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8907" y="2774992"/>
            <a:ext cx="790667" cy="79066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127B8F5-F018-4FAE-9490-513C4DF955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6673" y="4346833"/>
            <a:ext cx="790667" cy="79066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D41118E7-5485-4CD4-ADE8-0B5BF1E21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7198" y="2752335"/>
            <a:ext cx="790667" cy="79066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5DD68DC9-2DA7-4C05-AF7D-B99B3A30CA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6935" y="4341834"/>
            <a:ext cx="790667" cy="790667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A45D9832-8CF8-48F3-87C2-3CC025AC70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2102" y="2771576"/>
            <a:ext cx="790667" cy="790667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1EBD8EB7-BC9A-49AC-B68F-79AE1E4794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7197" y="4346836"/>
            <a:ext cx="790667" cy="7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3C2D-63E3-674D-B28E-755AEE27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5" y="1173616"/>
            <a:ext cx="8154478" cy="411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446891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3648207-D310-114B-9C70-7961F3EAD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08448"/>
              </p:ext>
            </p:extLst>
          </p:nvPr>
        </p:nvGraphicFramePr>
        <p:xfrm>
          <a:off x="418443" y="2310269"/>
          <a:ext cx="2761793" cy="350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737419" y="1368626"/>
            <a:ext cx="2222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&lt;Backlog /&gt;</a:t>
            </a:r>
          </a:p>
        </p:txBody>
      </p:sp>
    </p:spTree>
    <p:extLst>
      <p:ext uri="{BB962C8B-B14F-4D97-AF65-F5344CB8AC3E}">
        <p14:creationId xmlns:p14="http://schemas.microsoft.com/office/powerpoint/2010/main" val="307653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242722"/>
            <a:ext cx="394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1307691" y="1123300"/>
            <a:ext cx="305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&lt;Versionamento /&gt;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16F28C-7230-314B-8C57-273F08C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0" y="944855"/>
            <a:ext cx="4918985" cy="44855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406A-9E57-314F-B848-EEF6D630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9" y="2486015"/>
            <a:ext cx="3506409" cy="32486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91F9C24-B4D1-0143-868F-0DCFE17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169" y="5875292"/>
            <a:ext cx="1445211" cy="534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2DE20-757B-0E4A-AF33-384AB4D8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0" y="1089860"/>
            <a:ext cx="580929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664</Words>
  <Application>Microsoft Office PowerPoint</Application>
  <PresentationFormat>Widescreen</PresentationFormat>
  <Paragraphs>64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Usuário do Microsoft Office</dc:creator>
  <cp:lastModifiedBy>Diego Felipe Geremias</cp:lastModifiedBy>
  <cp:revision>55</cp:revision>
  <cp:lastPrinted>2019-12-12T19:15:37Z</cp:lastPrinted>
  <dcterms:created xsi:type="dcterms:W3CDTF">2019-12-11T18:47:12Z</dcterms:created>
  <dcterms:modified xsi:type="dcterms:W3CDTF">2019-12-17T01:41:41Z</dcterms:modified>
</cp:coreProperties>
</file>